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68498D-4177-648C-892A-C48B73D3F0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A76B071-2CE6-2E4D-F0CB-94D801BDFD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19E635-033D-0886-42E1-A7FDD1EE2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6E80C-C036-4DEA-B3BF-B20B6413B054}" type="datetimeFigureOut">
              <a:rPr lang="ru-KZ" smtClean="0"/>
              <a:t>27.02.2026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0A828C-B502-8BDA-9639-451AA154A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CED518-8688-07C7-EBAB-44ED803D5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FDA8F-1278-40D3-A4AC-A1AF50C35F2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67418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8641C5-F08F-FD6F-6E9C-5B547AC8C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7137DBD-890F-47C9-BFE2-F31D8FAC4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49F7AA-ADC6-9DD0-C056-87EEECED2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6E80C-C036-4DEA-B3BF-B20B6413B054}" type="datetimeFigureOut">
              <a:rPr lang="ru-KZ" smtClean="0"/>
              <a:t>27.02.2026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52158A-4489-5EAC-C6B1-F5C89CC51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86BE1A1-16B4-EB63-7F61-10E4FF73D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FDA8F-1278-40D3-A4AC-A1AF50C35F2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4037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87BB919-F5A5-1794-B3D9-BF789B5811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03A5CE2-6CE6-3F40-EA4D-B342253AE3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CA5FA8-C18E-9DD1-DCC2-B72432A9F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6E80C-C036-4DEA-B3BF-B20B6413B054}" type="datetimeFigureOut">
              <a:rPr lang="ru-KZ" smtClean="0"/>
              <a:t>27.02.2026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FBD053-D545-04DF-66A0-EDA98DBFE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9AC27D-320A-7ED4-95BD-6806D6977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FDA8F-1278-40D3-A4AC-A1AF50C35F2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41426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B036B5-33A4-EA1F-96F4-DD1F8BAB1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C12DB2-F76E-3C66-DDEA-5A7444D2E2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BCD77F-2B0D-B355-FA7E-0D0ECA444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6E80C-C036-4DEA-B3BF-B20B6413B054}" type="datetimeFigureOut">
              <a:rPr lang="ru-KZ" smtClean="0"/>
              <a:t>27.02.2026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516BDD-626C-8918-52B7-24964962A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29F478-C531-B51E-D3DB-83BB13176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FDA8F-1278-40D3-A4AC-A1AF50C35F2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5287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7D3535-46FF-A922-09AF-5D031B62A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ACC8611-A0DE-C632-27D3-BF444ACE3A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F14147-3D80-373C-6834-D0882F04E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6E80C-C036-4DEA-B3BF-B20B6413B054}" type="datetimeFigureOut">
              <a:rPr lang="ru-KZ" smtClean="0"/>
              <a:t>27.02.2026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8F22BC-6B80-6A84-368C-7498F0331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225484-451B-1040-A3AA-A9E5C19C4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FDA8F-1278-40D3-A4AC-A1AF50C35F2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24898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E49EFF-52F4-05B7-08A9-674C4804B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31A244-A761-8498-0A4D-340D4F4E78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D1E2CDF-1A5F-2347-8CC9-0BD31668CF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0D5523A-A25F-C72A-AF03-39348E935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6E80C-C036-4DEA-B3BF-B20B6413B054}" type="datetimeFigureOut">
              <a:rPr lang="ru-KZ" smtClean="0"/>
              <a:t>27.02.2026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F55A6C-9E22-BB7C-E345-AD86A80E9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1A8B025-146E-4C41-76C4-710BA8A1E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FDA8F-1278-40D3-A4AC-A1AF50C35F2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3854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4F26AA-F78F-BB48-ABDF-67308B27F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223AE91-A19C-0657-15D5-C6DCEBDA7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8EB9687-47E8-B1E7-1608-CC427FC747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AE3EE4A-A82B-ACF9-0586-BAAD8138A3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DA1408B-9FBB-5B73-9697-CFC84C8D83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DACD83F-4DF3-9431-3720-EE02EFB99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6E80C-C036-4DEA-B3BF-B20B6413B054}" type="datetimeFigureOut">
              <a:rPr lang="ru-KZ" smtClean="0"/>
              <a:t>27.02.2026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0C64275-A426-0C25-10CC-7D2BC1658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ADC8862-454D-9DBC-CF90-4EF41B81B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FDA8F-1278-40D3-A4AC-A1AF50C35F2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76025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EE0EE-490B-2FD5-9CE4-1384FA76D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982627A-D909-EBD5-5D09-DB764E708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6E80C-C036-4DEA-B3BF-B20B6413B054}" type="datetimeFigureOut">
              <a:rPr lang="ru-KZ" smtClean="0"/>
              <a:t>27.02.2026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6E3CEF9-9B42-02D5-C8AD-C77A7F398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562ED21-3319-3F53-AD3A-518142323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FDA8F-1278-40D3-A4AC-A1AF50C35F2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61735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DF190B5-A947-A96F-B635-03BD77221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6E80C-C036-4DEA-B3BF-B20B6413B054}" type="datetimeFigureOut">
              <a:rPr lang="ru-KZ" smtClean="0"/>
              <a:t>27.02.2026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DDBDD83-ED4B-1517-A50B-FA0AB200C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0189EF-0BAA-30ED-A139-676D1703F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FDA8F-1278-40D3-A4AC-A1AF50C35F2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911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FFDF6-0003-5223-8EFF-7D96B5FDF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04720C-E96E-DE1E-803E-DCA36CE8F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A354C8E-6B49-2A80-78AA-00784BB3C3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81FC642-84F0-1BB9-8934-726F2EC51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6E80C-C036-4DEA-B3BF-B20B6413B054}" type="datetimeFigureOut">
              <a:rPr lang="ru-KZ" smtClean="0"/>
              <a:t>27.02.2026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CD1ECA4-E941-014D-D110-F2F02D5B0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24B7156-1C57-4AB4-A01A-3D799266E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FDA8F-1278-40D3-A4AC-A1AF50C35F2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60344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DC8BF1-FE76-7F09-27C1-3786F013F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D320B23-FBDE-96BC-2A2B-CD9F2CC4BB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2B98F7A-312C-41C3-F373-0B4E6544B5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868E8D7-7F44-8CAA-C6C8-7C1D20543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6E80C-C036-4DEA-B3BF-B20B6413B054}" type="datetimeFigureOut">
              <a:rPr lang="ru-KZ" smtClean="0"/>
              <a:t>27.02.2026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B99F039-9EAE-75F1-5695-913F7BB1C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33B606B-F7C4-1830-A2B8-B81FC4642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FDA8F-1278-40D3-A4AC-A1AF50C35F2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27005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514B5A-D73B-DD57-4809-D5C76F027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C3D8EDE-0772-5A11-E5BB-996422BCD6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C1C21-25B7-9C63-B566-AEB8059825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6E80C-C036-4DEA-B3BF-B20B6413B054}" type="datetimeFigureOut">
              <a:rPr lang="ru-KZ" smtClean="0"/>
              <a:t>27.02.2026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D490B3-97AE-B290-20AE-C908D74C50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4A4D74-D0C8-B089-DB4C-20AE0B2EE0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FDA8F-1278-40D3-A4AC-A1AF50C35F2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64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D9AEC24-A2D8-6EE0-51AE-88623B0F9B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72" y="118872"/>
            <a:ext cx="11987784" cy="66294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FC08361-9E80-BCA3-CF72-12ED6613C0A7}"/>
              </a:ext>
            </a:extLst>
          </p:cNvPr>
          <p:cNvSpPr txBox="1"/>
          <p:nvPr/>
        </p:nvSpPr>
        <p:spPr>
          <a:xfrm>
            <a:off x="265176" y="4956155"/>
            <a:ext cx="779068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основных требований к оказанию государственной услуги </a:t>
            </a:r>
          </a:p>
          <a:p>
            <a:pPr algn="ctr"/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Реабилитация и социальная адаптация детей и подростков с проблемами в развитии "</a:t>
            </a:r>
            <a:endParaRPr lang="ru-K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3778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</Words>
  <Application>Microsoft Office PowerPoint</Application>
  <PresentationFormat>Широкоэкранный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ARYSTAN IT GROUP</dc:creator>
  <cp:lastModifiedBy>ARYSTAN IT GROUP</cp:lastModifiedBy>
  <cp:revision>1</cp:revision>
  <dcterms:created xsi:type="dcterms:W3CDTF">2026-02-27T05:44:20Z</dcterms:created>
  <dcterms:modified xsi:type="dcterms:W3CDTF">2026-02-27T05:46:37Z</dcterms:modified>
</cp:coreProperties>
</file>